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02AC24A9-CCB6-4F8D-B8DB-C2F3692CFA5A}" type="datetimeFigureOut">
              <a:rPr lang="en-US" smtClean="0"/>
              <a:t>5/1/2020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B2DC25EE-239B-4C5F-AAD1-255A7D5F1EE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842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AC24A9-CCB6-4F8D-B8DB-C2F3692CFA5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DC25EE-239B-4C5F-AAD1-255A7D5F1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412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E2F58BF-12E5-4B5A-AD25-4DAAA2742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002152-D929-46FF-8747-296459AA71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3"/>
            <a:ext cx="4023360" cy="3204134"/>
          </a:xfrm>
        </p:spPr>
        <p:txBody>
          <a:bodyPr anchor="b">
            <a:normAutofit/>
          </a:bodyPr>
          <a:lstStyle/>
          <a:p>
            <a:r>
              <a:rPr lang="en-US" sz="4400"/>
              <a:t>Unit-4</a:t>
            </a:r>
            <a:br>
              <a:rPr lang="en-US" sz="4400"/>
            </a:br>
            <a:r>
              <a:rPr lang="en-US" sz="4400"/>
              <a:t>Formative and Summative Evaluation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FCEF00-D0CD-4B65-8709-11C82A96DD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4872922"/>
            <a:ext cx="4023359" cy="1208141"/>
          </a:xfrm>
        </p:spPr>
        <p:txBody>
          <a:bodyPr>
            <a:normAutofit/>
          </a:bodyPr>
          <a:lstStyle/>
          <a:p>
            <a:r>
              <a:rPr lang="en-US" sz="2000" dirty="0"/>
              <a:t>By- Dr. Meena Sharma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4023360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solidFill>
              <a:schemeClr val="tx2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A picture containing fabric, building&#10;&#10;Description automatically generated">
            <a:extLst>
              <a:ext uri="{FF2B5EF4-FFF2-40B4-BE49-F238E27FC236}">
                <a16:creationId xmlns:a16="http://schemas.microsoft.com/office/drawing/2014/main" id="{8ECE4A41-0C2C-42D8-B49E-2A7AFC14EC4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56" r="1" b="1"/>
          <a:stretch/>
        </p:blipFill>
        <p:spPr>
          <a:xfrm>
            <a:off x="4868487" y="10"/>
            <a:ext cx="732351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05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paper, table&#10;&#10;Description automatically generated">
            <a:extLst>
              <a:ext uri="{FF2B5EF4-FFF2-40B4-BE49-F238E27FC236}">
                <a16:creationId xmlns:a16="http://schemas.microsoft.com/office/drawing/2014/main" id="{FA53FB1F-64AA-42D5-BCA3-A3D748E749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30" r="1" b="23868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7318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C8F058-1208-48D7-9CF8-FCF2065CAF6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0" r="1" b="20394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88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26908CC-6AC4-4222-8250-B90B6072E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F606D8-696E-4B76-BB10-43672AA14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2751" y="302429"/>
            <a:ext cx="11550506" cy="6053922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1AC72D3-A41B-4B9B-B452-2B21140A45E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75" r="-1" b="15280"/>
          <a:stretch/>
        </p:blipFill>
        <p:spPr>
          <a:xfrm>
            <a:off x="352751" y="302429"/>
            <a:ext cx="11550506" cy="605392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ABF1881-5AFD-48F9-979A-19EE2FE30A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278608" y="2735029"/>
            <a:ext cx="148286" cy="11887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9417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0A7C5CC1-DCF2-49DD-9E08-EE99C07B80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493" r="1" b="11539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7556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2C040C64-2D85-4EDB-B945-21D7FA18F2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31427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71023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19">
            <a:extLst>
              <a:ext uri="{FF2B5EF4-FFF2-40B4-BE49-F238E27FC236}">
                <a16:creationId xmlns:a16="http://schemas.microsoft.com/office/drawing/2014/main" id="{0671A8AE-40A1-4631-A6B8-581AFF0654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0F2D0BD-48DB-4133-8C5D-CDE8AF9DBAC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282" r="9091" b="19110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9" name="Rectangle 21">
            <a:extLst>
              <a:ext uri="{FF2B5EF4-FFF2-40B4-BE49-F238E27FC236}">
                <a16:creationId xmlns:a16="http://schemas.microsoft.com/office/drawing/2014/main" id="{A44CD100-6267-4E62-AA64-2182A3A6A1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" y="0"/>
            <a:ext cx="9339206" cy="6858000"/>
          </a:xfrm>
          <a:prstGeom prst="rect">
            <a:avLst/>
          </a:prstGeom>
          <a:gradFill>
            <a:gsLst>
              <a:gs pos="58000">
                <a:schemeClr val="tx1">
                  <a:alpha val="30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30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76649C-3B51-4580-B97E-48439CF5D5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7981" y="1122362"/>
            <a:ext cx="4023360" cy="2802219"/>
          </a:xfrm>
        </p:spPr>
        <p:txBody>
          <a:bodyPr anchor="b">
            <a:norm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D8AE4-E58D-4DEF-A0AB-103D48DF9C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77980" y="3969352"/>
            <a:ext cx="4023359" cy="1208141"/>
          </a:xfrm>
        </p:spPr>
        <p:txBody>
          <a:bodyPr>
            <a:normAutofit/>
          </a:bodyPr>
          <a:lstStyle/>
          <a:p>
            <a:r>
              <a:rPr lang="en-US" sz="1600">
                <a:solidFill>
                  <a:schemeClr val="bg1"/>
                </a:solidFill>
              </a:rPr>
              <a:t>STAY HOME</a:t>
            </a:r>
          </a:p>
          <a:p>
            <a:r>
              <a:rPr lang="en-US" sz="1600">
                <a:solidFill>
                  <a:schemeClr val="bg1"/>
                </a:solidFill>
              </a:rPr>
              <a:t>STAY SAFE</a:t>
            </a:r>
          </a:p>
        </p:txBody>
      </p:sp>
    </p:spTree>
    <p:extLst>
      <p:ext uri="{BB962C8B-B14F-4D97-AF65-F5344CB8AC3E}">
        <p14:creationId xmlns:p14="http://schemas.microsoft.com/office/powerpoint/2010/main" val="3415067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CD4B75-2EC8-40BC-A8F3-02BE72ED02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40" r="1" b="14614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527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0B0E28E-6ADF-452A-A6CA-00BE7378D17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468" r="1" b="13730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97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79EA6D1B-AD11-45B9-B411-CF2C0BF27E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90" r="1" b="18764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7790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8CE7A7-BB08-431C-9158-B089882FAF2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r="1" b="20107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170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text&#10;&#10;Description automatically generated">
            <a:extLst>
              <a:ext uri="{FF2B5EF4-FFF2-40B4-BE49-F238E27FC236}">
                <a16:creationId xmlns:a16="http://schemas.microsoft.com/office/drawing/2014/main" id="{4B8D0DB6-1B70-46EA-9860-7E77CDF35B3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725" r="1" b="13702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9361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picture containing bird&#10;&#10;Description automatically generated">
            <a:extLst>
              <a:ext uri="{FF2B5EF4-FFF2-40B4-BE49-F238E27FC236}">
                <a16:creationId xmlns:a16="http://schemas.microsoft.com/office/drawing/2014/main" id="{B3B33F6E-59A7-408F-A3C4-9ACB63943C4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41" r="1" b="36986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09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1489CE54-A71B-49A9-8B63-57BAE6B5DF4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77" r="1" b="17450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099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69E6EFEE-6516-482C-B143-F97F9BF89D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DF0D2C0-CD0C-470C-8851-D8B2CC417C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2748766" y="3248002"/>
            <a:ext cx="5688917" cy="19138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4F32C645-D55D-4D26-9B03-D40BA6477E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73" r="1" b="20921"/>
          <a:stretch/>
        </p:blipFill>
        <p:spPr>
          <a:xfrm>
            <a:off x="583656" y="499236"/>
            <a:ext cx="11024687" cy="5688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84135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nalogousFromLightSeedRightStep">
      <a:dk1>
        <a:srgbClr val="000000"/>
      </a:dk1>
      <a:lt1>
        <a:srgbClr val="FFFFFF"/>
      </a:lt1>
      <a:dk2>
        <a:srgbClr val="3C3522"/>
      </a:dk2>
      <a:lt2>
        <a:srgbClr val="E2E6E8"/>
      </a:lt2>
      <a:accent1>
        <a:srgbClr val="EC895A"/>
      </a:accent1>
      <a:accent2>
        <a:srgbClr val="C39D33"/>
      </a:accent2>
      <a:accent3>
        <a:srgbClr val="9BAA4E"/>
      </a:accent3>
      <a:accent4>
        <a:srgbClr val="6EB23B"/>
      </a:accent4>
      <a:accent5>
        <a:srgbClr val="2EBC2D"/>
      </a:accent5>
      <a:accent6>
        <a:srgbClr val="31B968"/>
      </a:accent6>
      <a:hlink>
        <a:srgbClr val="5C879B"/>
      </a:hlink>
      <a:folHlink>
        <a:srgbClr val="7F7F7F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9F778A78-DC9A-453A-A82D-A75CAD503E15}" vid="{EA961113-7CC4-4569-8A6A-7BC2C1E2F40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</Words>
  <Application>Microsoft Office PowerPoint</Application>
  <PresentationFormat>Widescreen</PresentationFormat>
  <Paragraphs>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Avenir Next LT Pro</vt:lpstr>
      <vt:lpstr>Calibri</vt:lpstr>
      <vt:lpstr>AccentBoxVTI</vt:lpstr>
      <vt:lpstr>Unit-4 Formative and Summative Evaluation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Unit-4 Formative and Summative Evaluation</dc:title>
  <dc:creator>Shubham Sharma</dc:creator>
  <cp:lastModifiedBy>Shubham Sharma</cp:lastModifiedBy>
  <cp:revision>1</cp:revision>
  <dcterms:created xsi:type="dcterms:W3CDTF">2020-05-01T18:14:47Z</dcterms:created>
  <dcterms:modified xsi:type="dcterms:W3CDTF">2020-05-01T18:16:22Z</dcterms:modified>
</cp:coreProperties>
</file>